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70" r:id="rId5"/>
    <p:sldId id="272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/>
    <p:restoredTop sz="96281"/>
  </p:normalViewPr>
  <p:slideViewPr>
    <p:cSldViewPr snapToGrid="0">
      <p:cViewPr varScale="1">
        <p:scale>
          <a:sx n="66" d="100"/>
          <a:sy n="66" d="100"/>
        </p:scale>
        <p:origin x="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21-Dec-24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CE0-8186-B479-3151-AFEF0C1AA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960802"/>
            <a:ext cx="9279387" cy="3479877"/>
          </a:xfrm>
        </p:spPr>
        <p:txBody>
          <a:bodyPr/>
          <a:lstStyle/>
          <a:p>
            <a:pPr algn="r"/>
            <a:r>
              <a:rPr lang="en-GB" sz="4200" b="1" dirty="0">
                <a:latin typeface="Bookman Old Style" panose="02050604050505020204" pitchFamily="18" charset="0"/>
              </a:rPr>
              <a:t>WASTE MANAGEMENT FACILITIES IN TNDALU</a:t>
            </a:r>
            <a:br>
              <a:rPr lang="en-GB" sz="4200" b="1" dirty="0">
                <a:latin typeface="Bookman Old Style" panose="02050604050505020204" pitchFamily="18" charset="0"/>
              </a:rPr>
            </a:br>
            <a:r>
              <a:rPr lang="en-GB" sz="4200" b="1" dirty="0">
                <a:latin typeface="Bookman Old Style" panose="02050604050505020204" pitchFamily="18" charset="0"/>
              </a:rPr>
              <a:t>[CRITERIA 7.1.3 GEOTAGGED PHOTOS]</a:t>
            </a:r>
          </a:p>
        </p:txBody>
      </p:sp>
      <p:pic>
        <p:nvPicPr>
          <p:cNvPr id="1026" name="Picture 2" descr="Home | TNDALU">
            <a:extLst>
              <a:ext uri="{FF2B5EF4-FFF2-40B4-BE49-F238E27FC236}">
                <a16:creationId xmlns:a16="http://schemas.microsoft.com/office/drawing/2014/main" id="{24DD294D-4E73-6984-E8BF-E8501082B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546460"/>
            <a:ext cx="9447027" cy="16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1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CE0-8186-B479-3151-AFEF0C1AA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736" y="1340838"/>
            <a:ext cx="9989296" cy="554750"/>
          </a:xfrm>
        </p:spPr>
        <p:txBody>
          <a:bodyPr/>
          <a:lstStyle/>
          <a:p>
            <a:pPr algn="ctr"/>
            <a:r>
              <a:rPr lang="en-GB" sz="3200" b="1" dirty="0">
                <a:latin typeface="Bookman Old Style" panose="02050604050505020204" pitchFamily="18" charset="0"/>
              </a:rPr>
              <a:t>SEWAGE TREATMENT PLANT (STP)</a:t>
            </a:r>
          </a:p>
        </p:txBody>
      </p:sp>
      <p:pic>
        <p:nvPicPr>
          <p:cNvPr id="3074" name="Picture 2" descr="ONLINE FEES PAYMENT | The Tamilnadu Dr. Ambedkar Law University">
            <a:extLst>
              <a:ext uri="{FF2B5EF4-FFF2-40B4-BE49-F238E27FC236}">
                <a16:creationId xmlns:a16="http://schemas.microsoft.com/office/drawing/2014/main" id="{4FB01007-9366-B6BE-9F9F-CBC08047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479418"/>
            <a:ext cx="10693400" cy="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05ACE-944B-D79E-A047-600CDBAF7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0" y="1895588"/>
            <a:ext cx="6194153" cy="4399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B11C0-44E0-D238-4D2B-82C2D71E8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963" y="1895588"/>
            <a:ext cx="4065069" cy="43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4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CE0-8186-B479-3151-AFEF0C1AA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345" y="946202"/>
            <a:ext cx="9989296" cy="554750"/>
          </a:xfrm>
        </p:spPr>
        <p:txBody>
          <a:bodyPr/>
          <a:lstStyle/>
          <a:p>
            <a:pPr algn="ctr"/>
            <a:r>
              <a:rPr lang="en-GB" sz="3200" b="1" dirty="0">
                <a:latin typeface="Bookman Old Style" panose="02050604050505020204" pitchFamily="18" charset="0"/>
              </a:rPr>
              <a:t>SEWAGE TREATMENT PLANT (STP)</a:t>
            </a:r>
          </a:p>
        </p:txBody>
      </p:sp>
      <p:pic>
        <p:nvPicPr>
          <p:cNvPr id="3074" name="Picture 2" descr="ONLINE FEES PAYMENT | The Tamilnadu Dr. Ambedkar Law University">
            <a:extLst>
              <a:ext uri="{FF2B5EF4-FFF2-40B4-BE49-F238E27FC236}">
                <a16:creationId xmlns:a16="http://schemas.microsoft.com/office/drawing/2014/main" id="{4FB01007-9366-B6BE-9F9F-CBC08047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9" y="84782"/>
            <a:ext cx="10693400" cy="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577D7-E9F0-B46D-BE4F-05C0567D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8" y="1655545"/>
            <a:ext cx="5479982" cy="4649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83AB51-F7BA-8F45-F94E-B131AD179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672" y="1655545"/>
            <a:ext cx="5479982" cy="464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4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CE0-8186-B479-3151-AFEF0C1AA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42" y="1545511"/>
            <a:ext cx="9989296" cy="554750"/>
          </a:xfrm>
        </p:spPr>
        <p:txBody>
          <a:bodyPr/>
          <a:lstStyle/>
          <a:p>
            <a:pPr algn="ctr"/>
            <a:r>
              <a:rPr lang="en-GB" sz="3200" b="1" dirty="0">
                <a:latin typeface="Bookman Old Style" panose="02050604050505020204" pitchFamily="18" charset="0"/>
              </a:rPr>
              <a:t>SEWAGE TREATMENT PLANT (STP)</a:t>
            </a:r>
          </a:p>
        </p:txBody>
      </p:sp>
      <p:pic>
        <p:nvPicPr>
          <p:cNvPr id="3074" name="Picture 2" descr="ONLINE FEES PAYMENT | The Tamilnadu Dr. Ambedkar Law University">
            <a:extLst>
              <a:ext uri="{FF2B5EF4-FFF2-40B4-BE49-F238E27FC236}">
                <a16:creationId xmlns:a16="http://schemas.microsoft.com/office/drawing/2014/main" id="{4FB01007-9366-B6BE-9F9F-CBC08047A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479418"/>
            <a:ext cx="10693400" cy="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84E7F4-455E-143F-DBEB-BF373A07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22" y="2278465"/>
            <a:ext cx="4648199" cy="3748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DE0D-948E-36C6-5A19-42BAEA106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533" y="2304934"/>
            <a:ext cx="5229726" cy="37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0BB5A-7743-CF17-8A74-30A5669CD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519B-3FAD-705E-97EC-C4305BCDE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98" y="861420"/>
            <a:ext cx="9989296" cy="554750"/>
          </a:xfrm>
        </p:spPr>
        <p:txBody>
          <a:bodyPr/>
          <a:lstStyle/>
          <a:p>
            <a:pPr algn="ctr"/>
            <a:r>
              <a:rPr lang="en-GB" sz="3200" b="1" dirty="0">
                <a:latin typeface="Bookman Old Style" panose="02050604050505020204" pitchFamily="18" charset="0"/>
              </a:rPr>
              <a:t>Liquid waste management plant</a:t>
            </a:r>
          </a:p>
        </p:txBody>
      </p:sp>
      <p:pic>
        <p:nvPicPr>
          <p:cNvPr id="3074" name="Picture 2" descr="ONLINE FEES PAYMENT | The Tamilnadu Dr. Ambedkar Law University">
            <a:extLst>
              <a:ext uri="{FF2B5EF4-FFF2-40B4-BE49-F238E27FC236}">
                <a16:creationId xmlns:a16="http://schemas.microsoft.com/office/drawing/2014/main" id="{3B81E439-BC25-5CF5-A0CD-013A8A93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1" y="0"/>
            <a:ext cx="10693400" cy="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8E6D04-CBA6-3FAF-73B8-95853F7CA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7" y="1416170"/>
            <a:ext cx="5518483" cy="4753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C4F25-C960-732C-7071-229F1657C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918" y="1416170"/>
            <a:ext cx="5518483" cy="475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DB18E-99EF-09BA-B13C-0BAC0FE5C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6A5A-FD55-6F93-10FA-838381406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101" y="939119"/>
            <a:ext cx="9989296" cy="554750"/>
          </a:xfrm>
        </p:spPr>
        <p:txBody>
          <a:bodyPr/>
          <a:lstStyle/>
          <a:p>
            <a:pPr algn="ctr"/>
            <a:r>
              <a:rPr lang="en-GB" sz="3200" b="1" dirty="0">
                <a:latin typeface="Bookman Old Style" panose="02050604050505020204" pitchFamily="18" charset="0"/>
              </a:rPr>
              <a:t>Liquid waste management</a:t>
            </a:r>
          </a:p>
        </p:txBody>
      </p:sp>
      <p:pic>
        <p:nvPicPr>
          <p:cNvPr id="3074" name="Picture 2" descr="ONLINE FEES PAYMENT | The Tamilnadu Dr. Ambedkar Law University">
            <a:extLst>
              <a:ext uri="{FF2B5EF4-FFF2-40B4-BE49-F238E27FC236}">
                <a16:creationId xmlns:a16="http://schemas.microsoft.com/office/drawing/2014/main" id="{54C54E18-1985-7959-9D1F-A46BE920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0238"/>
            <a:ext cx="10693400" cy="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F4EA5-C428-9CB6-D908-21F713B40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01" y="1751798"/>
            <a:ext cx="5837951" cy="4494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67DA06-A9A1-959F-E932-A16FA1A09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305" y="1751797"/>
            <a:ext cx="4844716" cy="44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34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37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Century Gothic</vt:lpstr>
      <vt:lpstr>Wingdings 3</vt:lpstr>
      <vt:lpstr>Ion Boardroom</vt:lpstr>
      <vt:lpstr>WASTE MANAGEMENT FACILITIES IN TNDALU [CRITERIA 7.1.3 GEOTAGGED PHOTOS]</vt:lpstr>
      <vt:lpstr>SEWAGE TREATMENT PLANT (STP)</vt:lpstr>
      <vt:lpstr>SEWAGE TREATMENT PLANT (STP)</vt:lpstr>
      <vt:lpstr>SEWAGE TREATMENT PLANT (STP)</vt:lpstr>
      <vt:lpstr>Liquid waste management plant</vt:lpstr>
      <vt:lpstr>Liquid waste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CONSERVATION FACILITIES IN TNDALU</dc:title>
  <dc:creator>Karthik Shiva</dc:creator>
  <cp:lastModifiedBy>Dr. Nikhilesh N</cp:lastModifiedBy>
  <cp:revision>13</cp:revision>
  <dcterms:created xsi:type="dcterms:W3CDTF">2024-02-19T09:19:17Z</dcterms:created>
  <dcterms:modified xsi:type="dcterms:W3CDTF">2024-12-21T07:21:08Z</dcterms:modified>
</cp:coreProperties>
</file>